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afd5db195_0_1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afd5db19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Step 1: Create categories and then type clues in each box. </a:t>
            </a:r>
            <a:r>
              <a:rPr lang="en"/>
              <a:t>Step 2: Type your answers in the boxes on Slide Two. Step 3: Drag, select, and copy ALL of the color point cards from Slide Three. Step 4: Paste the cards over your clues on Slide One and your answers on Slide Two.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92261edbb_0_7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c92261edbb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Step 1: Create categories and then type clues in each box. </a:t>
            </a:r>
            <a:r>
              <a:rPr b="1" lang="en">
                <a:solidFill>
                  <a:schemeClr val="dk1"/>
                </a:solidFill>
              </a:rPr>
              <a:t>Step 2: Type your answers in the boxes on Slide Two.</a:t>
            </a:r>
            <a:r>
              <a:rPr lang="en">
                <a:solidFill>
                  <a:schemeClr val="dk1"/>
                </a:solidFill>
              </a:rPr>
              <a:t> Step 3: Drag, select, and copy ALL of the color point cards from Slide Three. Step 4: Paste the cards over your clues on Slide One and your answers on Slide Two.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92261edb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c92261ed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Step 1: Type clues in each box. Step 2: Type your answers in the boxes on Slide Two. </a:t>
            </a:r>
            <a:r>
              <a:rPr b="1" lang="en">
                <a:solidFill>
                  <a:schemeClr val="dk1"/>
                </a:solidFill>
              </a:rPr>
              <a:t>Step 3: Select ALL color point cards, and then copy the cards from Slide Three. </a:t>
            </a:r>
            <a:r>
              <a:rPr lang="en">
                <a:solidFill>
                  <a:schemeClr val="dk1"/>
                </a:solidFill>
              </a:rPr>
              <a:t>Step 4: Paste the cards over your clues on Slide One and your answers on Slide Two.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20" Type="http://schemas.openxmlformats.org/officeDocument/2006/relationships/image" Target="../media/image27.png"/><Relationship Id="rId22" Type="http://schemas.openxmlformats.org/officeDocument/2006/relationships/image" Target="../media/image26.png"/><Relationship Id="rId21" Type="http://schemas.openxmlformats.org/officeDocument/2006/relationships/image" Target="../media/image21.png"/><Relationship Id="rId24" Type="http://schemas.openxmlformats.org/officeDocument/2006/relationships/image" Target="../media/image25.png"/><Relationship Id="rId23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26" Type="http://schemas.openxmlformats.org/officeDocument/2006/relationships/image" Target="../media/image24.png"/><Relationship Id="rId25" Type="http://schemas.openxmlformats.org/officeDocument/2006/relationships/image" Target="../media/image22.png"/><Relationship Id="rId28" Type="http://schemas.openxmlformats.org/officeDocument/2006/relationships/image" Target="../media/image30.png"/><Relationship Id="rId27" Type="http://schemas.openxmlformats.org/officeDocument/2006/relationships/image" Target="../media/image28.png"/><Relationship Id="rId5" Type="http://schemas.openxmlformats.org/officeDocument/2006/relationships/image" Target="../media/image9.png"/><Relationship Id="rId6" Type="http://schemas.openxmlformats.org/officeDocument/2006/relationships/image" Target="../media/image16.png"/><Relationship Id="rId29" Type="http://schemas.openxmlformats.org/officeDocument/2006/relationships/image" Target="../media/image29.png"/><Relationship Id="rId7" Type="http://schemas.openxmlformats.org/officeDocument/2006/relationships/image" Target="../media/image18.png"/><Relationship Id="rId8" Type="http://schemas.openxmlformats.org/officeDocument/2006/relationships/image" Target="../media/image17.png"/><Relationship Id="rId31" Type="http://schemas.openxmlformats.org/officeDocument/2006/relationships/image" Target="../media/image31.png"/><Relationship Id="rId30" Type="http://schemas.openxmlformats.org/officeDocument/2006/relationships/image" Target="../media/image33.png"/><Relationship Id="rId11" Type="http://schemas.openxmlformats.org/officeDocument/2006/relationships/image" Target="../media/image4.png"/><Relationship Id="rId10" Type="http://schemas.openxmlformats.org/officeDocument/2006/relationships/image" Target="../media/image19.png"/><Relationship Id="rId32" Type="http://schemas.openxmlformats.org/officeDocument/2006/relationships/image" Target="../media/image32.png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5" Type="http://schemas.openxmlformats.org/officeDocument/2006/relationships/image" Target="../media/image7.png"/><Relationship Id="rId14" Type="http://schemas.openxmlformats.org/officeDocument/2006/relationships/image" Target="../media/image20.png"/><Relationship Id="rId17" Type="http://schemas.openxmlformats.org/officeDocument/2006/relationships/image" Target="../media/image11.png"/><Relationship Id="rId16" Type="http://schemas.openxmlformats.org/officeDocument/2006/relationships/image" Target="../media/image12.png"/><Relationship Id="rId19" Type="http://schemas.openxmlformats.org/officeDocument/2006/relationships/image" Target="../media/image8.png"/><Relationship Id="rId18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4212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4212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0" name="Google Shape;60;p14"/>
          <p:cNvSpPr txBox="1"/>
          <p:nvPr/>
        </p:nvSpPr>
        <p:spPr>
          <a:xfrm>
            <a:off x="22881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22881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41693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6038625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79174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79174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7917450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79174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7917450" y="61786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6038625" y="61786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6038625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6038625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6038625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3" name="Google Shape;73;p14"/>
          <p:cNvSpPr txBox="1"/>
          <p:nvPr/>
        </p:nvSpPr>
        <p:spPr>
          <a:xfrm>
            <a:off x="4163388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421250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4212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6" name="Google Shape;76;p14"/>
          <p:cNvSpPr txBox="1"/>
          <p:nvPr/>
        </p:nvSpPr>
        <p:spPr>
          <a:xfrm>
            <a:off x="421250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7" name="Google Shape;77;p14"/>
          <p:cNvSpPr txBox="1"/>
          <p:nvPr/>
        </p:nvSpPr>
        <p:spPr>
          <a:xfrm>
            <a:off x="2288150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8" name="Google Shape;78;p14"/>
          <p:cNvSpPr txBox="1"/>
          <p:nvPr/>
        </p:nvSpPr>
        <p:spPr>
          <a:xfrm>
            <a:off x="4163388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41362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80" name="Google Shape;80;p14"/>
          <p:cNvSpPr txBox="1"/>
          <p:nvPr/>
        </p:nvSpPr>
        <p:spPr>
          <a:xfrm>
            <a:off x="22881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2288150" y="3677113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82" name="Google Shape;82;p14"/>
          <p:cNvSpPr txBox="1"/>
          <p:nvPr/>
        </p:nvSpPr>
        <p:spPr>
          <a:xfrm>
            <a:off x="4155050" y="3677113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</a:t>
            </a:r>
            <a:endParaRPr/>
          </a:p>
        </p:txBody>
      </p:sp>
      <p:sp>
        <p:nvSpPr>
          <p:cNvPr id="83" name="Google Shape;83;p14"/>
          <p:cNvSpPr txBox="1"/>
          <p:nvPr/>
        </p:nvSpPr>
        <p:spPr>
          <a:xfrm>
            <a:off x="542625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CATEGORY 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8022300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CATEGORY 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6143475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CATEGORY 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4264650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CATEGORY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2403638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CATEGORY 2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/>
          <p:nvPr/>
        </p:nvSpPr>
        <p:spPr>
          <a:xfrm>
            <a:off x="4212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/>
              <a:t>Write</a:t>
            </a:r>
            <a:endParaRPr b="1" i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/>
              <a:t>Answers</a:t>
            </a:r>
            <a:endParaRPr b="1" i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/>
              <a:t>In This</a:t>
            </a:r>
            <a:endParaRPr b="1" i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/>
              <a:t>Space</a:t>
            </a:r>
            <a:endParaRPr b="1" i="1"/>
          </a:p>
        </p:txBody>
      </p:sp>
      <p:sp>
        <p:nvSpPr>
          <p:cNvPr id="93" name="Google Shape;93;p15"/>
          <p:cNvSpPr txBox="1"/>
          <p:nvPr/>
        </p:nvSpPr>
        <p:spPr>
          <a:xfrm>
            <a:off x="4212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4" name="Google Shape;94;p15"/>
          <p:cNvSpPr txBox="1"/>
          <p:nvPr/>
        </p:nvSpPr>
        <p:spPr>
          <a:xfrm>
            <a:off x="22881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5" name="Google Shape;95;p15"/>
          <p:cNvSpPr txBox="1"/>
          <p:nvPr/>
        </p:nvSpPr>
        <p:spPr>
          <a:xfrm>
            <a:off x="22881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41693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6038625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7917450" y="116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7917450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7917450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79174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7917450" y="61786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3" name="Google Shape;103;p15"/>
          <p:cNvSpPr txBox="1"/>
          <p:nvPr/>
        </p:nvSpPr>
        <p:spPr>
          <a:xfrm>
            <a:off x="6038625" y="61786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4" name="Google Shape;104;p15"/>
          <p:cNvSpPr txBox="1"/>
          <p:nvPr/>
        </p:nvSpPr>
        <p:spPr>
          <a:xfrm>
            <a:off x="6038625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6038625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6038625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4163388" y="2430525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421250" y="36711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4212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421250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2288150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4163388" y="617625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41362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2288150" y="4923700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2288150" y="3677113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4155050" y="3677113"/>
            <a:ext cx="1785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Write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Answers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In This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>
                <a:solidFill>
                  <a:schemeClr val="dk1"/>
                </a:solidFill>
              </a:rPr>
              <a:t>Space</a:t>
            </a:r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542625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Answers</a:t>
            </a:r>
            <a:r>
              <a:rPr b="1" lang="en">
                <a:solidFill>
                  <a:srgbClr val="FFFFFF"/>
                </a:solidFill>
              </a:rPr>
              <a:t> 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8022300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Answers</a:t>
            </a:r>
            <a:r>
              <a:rPr b="1" lang="en">
                <a:solidFill>
                  <a:srgbClr val="FFFFFF"/>
                </a:solidFill>
              </a:rPr>
              <a:t> 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19" name="Google Shape;119;p15"/>
          <p:cNvSpPr txBox="1"/>
          <p:nvPr/>
        </p:nvSpPr>
        <p:spPr>
          <a:xfrm>
            <a:off x="6143475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Answers</a:t>
            </a:r>
            <a:r>
              <a:rPr b="1" lang="en">
                <a:solidFill>
                  <a:srgbClr val="FFFFFF"/>
                </a:solidFill>
              </a:rPr>
              <a:t> 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0" name="Google Shape;120;p15"/>
          <p:cNvSpPr txBox="1"/>
          <p:nvPr/>
        </p:nvSpPr>
        <p:spPr>
          <a:xfrm>
            <a:off x="4264650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Answers</a:t>
            </a:r>
            <a:r>
              <a:rPr b="1" lang="en">
                <a:solidFill>
                  <a:srgbClr val="FFFFFF"/>
                </a:solidFill>
              </a:rPr>
              <a:t>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1" name="Google Shape;121;p15"/>
          <p:cNvSpPr txBox="1"/>
          <p:nvPr/>
        </p:nvSpPr>
        <p:spPr>
          <a:xfrm>
            <a:off x="2403638" y="376600"/>
            <a:ext cx="157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Answers</a:t>
            </a:r>
            <a:r>
              <a:rPr b="1" lang="en">
                <a:solidFill>
                  <a:srgbClr val="FFFFFF"/>
                </a:solidFill>
              </a:rPr>
              <a:t> 2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1947" y="1078215"/>
            <a:ext cx="1837944" cy="12222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01091" y="2339758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901091" y="3594873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01091" y="4833496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01091" y="6091100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83490" y="1078215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83490" y="2339758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83490" y="3594873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6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83490" y="4833496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156239" y="4796665"/>
            <a:ext cx="1791757" cy="1198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156239" y="4796665"/>
            <a:ext cx="1791757" cy="1198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6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156239" y="4796665"/>
            <a:ext cx="1791757" cy="1198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6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4156239" y="4796665"/>
            <a:ext cx="1791757" cy="1198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6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4152112" y="4833496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6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4152112" y="6091100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6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6022046" y="1078215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6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6022046" y="2339758"/>
            <a:ext cx="1828800" cy="1225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6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6022046" y="3594873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6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6022046" y="4833496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6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6022046" y="6091100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6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2284927" y="1078215"/>
            <a:ext cx="1828800" cy="1228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6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2284927" y="2339758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6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2284927" y="3594873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6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2284927" y="4833496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6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2284927" y="6091100"/>
            <a:ext cx="1828800" cy="1222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6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4152112" y="1078215"/>
            <a:ext cx="18288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4152112" y="2339758"/>
            <a:ext cx="18288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4152112" y="3594873"/>
            <a:ext cx="1828800" cy="1223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6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383490" y="6091100"/>
            <a:ext cx="18288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