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Caveat Regular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CaveatRegular-regular.fntdata"/><Relationship Id="rId8" Type="http://schemas.openxmlformats.org/officeDocument/2006/relationships/font" Target="fonts/CaveatRegular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295400" y="8039100"/>
            <a:ext cx="2304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u="sng">
                <a:latin typeface="Caveat Regular"/>
                <a:ea typeface="Caveat Regular"/>
                <a:cs typeface="Caveat Regular"/>
                <a:sym typeface="Caveat Regular"/>
              </a:rPr>
              <a:t>Type Your Name Here</a:t>
            </a:r>
            <a:endParaRPr sz="2200" u="sng">
              <a:latin typeface="Caveat Regular"/>
              <a:ea typeface="Caveat Regular"/>
              <a:cs typeface="Caveat Regular"/>
              <a:sym typeface="Caveat Regular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4800600" y="8039100"/>
            <a:ext cx="2304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u="sng">
                <a:latin typeface="Caveat Regular"/>
                <a:ea typeface="Caveat Regular"/>
                <a:cs typeface="Caveat Regular"/>
                <a:sym typeface="Caveat Regular"/>
              </a:rPr>
              <a:t>Type a Friend’s Name</a:t>
            </a:r>
            <a:endParaRPr sz="2200" u="sng">
              <a:latin typeface="Caveat Regular"/>
              <a:ea typeface="Caveat Regular"/>
              <a:cs typeface="Caveat Regular"/>
              <a:sym typeface="Caveat Regula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