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7772400" cy="10058400"/>
  <p:notesSz cx="6858000" cy="9144000"/>
  <p:embeddedFontLst>
    <p:embeddedFont>
      <p:font typeface="Caveat Regular" pitchFamily="2" charset="0"/>
      <p:regular r:id="rId4"/>
      <p:bold r:id="rId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79" d="100"/>
          <a:sy n="79" d="100"/>
        </p:scale>
        <p:origin x="3384" y="224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2.fntdata"/><Relationship Id="rId4" Type="http://schemas.openxmlformats.org/officeDocument/2006/relationships/font" Target="fonts/font1.fntdata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04480" y="685800"/>
            <a:ext cx="2649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4480" y="685800"/>
            <a:ext cx="2649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1295400" y="8039100"/>
            <a:ext cx="23049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 u="sng">
                <a:latin typeface="Caveat Regular"/>
                <a:ea typeface="Caveat Regular"/>
                <a:cs typeface="Caveat Regular"/>
                <a:sym typeface="Caveat Regular"/>
              </a:rPr>
              <a:t>Type Your Name Here</a:t>
            </a:r>
            <a:endParaRPr sz="2200" u="sng">
              <a:latin typeface="Caveat Regular"/>
              <a:ea typeface="Caveat Regular"/>
              <a:cs typeface="Caveat Regular"/>
              <a:sym typeface="Caveat Regular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4800600" y="8039100"/>
            <a:ext cx="23049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 u="sng">
                <a:latin typeface="Caveat Regular"/>
                <a:ea typeface="Caveat Regular"/>
                <a:cs typeface="Caveat Regular"/>
                <a:sym typeface="Caveat Regular"/>
              </a:rPr>
              <a:t>Type a Friend’s Name</a:t>
            </a:r>
            <a:endParaRPr sz="2200" u="sng">
              <a:latin typeface="Caveat Regular"/>
              <a:ea typeface="Caveat Regular"/>
              <a:cs typeface="Caveat Regular"/>
              <a:sym typeface="Caveat Regular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Macintosh PowerPoint</Application>
  <PresentationFormat>Custom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Caveat Regular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Aaron Hart</cp:lastModifiedBy>
  <cp:revision>1</cp:revision>
  <dcterms:modified xsi:type="dcterms:W3CDTF">2021-02-07T23:15:57Z</dcterms:modified>
</cp:coreProperties>
</file>