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56" r:id="rId9"/>
  </p:sldIdLst>
  <p:sldSz cx="7772400" cy="10058400"/>
  <p:notesSz cx="6858000" cy="9144000"/>
  <p:embeddedFontLst>
    <p:embeddedFont>
      <p:font typeface="Caveat Regular" pitchFamily="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79" d="100"/>
          <a:sy n="79" d="100"/>
        </p:scale>
        <p:origin x="3384" y="22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844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34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748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92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510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26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848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954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Your Name Here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8006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a Friend’s Name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0669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954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Your Name Here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8006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a Friend’s Name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61301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954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Your Name Here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8006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a Friend’s Name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80088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954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Your Name Here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8006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a Friend’s Name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03478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954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Your Name Here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8006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a Friend’s Name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4959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954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Your Name Here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8006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a Friend’s Name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31000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954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Your Name Here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8006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a Friend’s Name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05101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954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Your Name Here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4800600" y="8039100"/>
            <a:ext cx="2304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latin typeface="Caveat Regular"/>
                <a:ea typeface="Caveat Regular"/>
                <a:cs typeface="Caveat Regular"/>
                <a:sym typeface="Caveat Regular"/>
              </a:rPr>
              <a:t>Type a Friend’s Name</a:t>
            </a:r>
            <a:endParaRPr sz="2200" u="sng">
              <a:latin typeface="Caveat Regular"/>
              <a:ea typeface="Caveat Regular"/>
              <a:cs typeface="Caveat Regular"/>
              <a:sym typeface="Caveat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Macintosh PowerPoint</Application>
  <PresentationFormat>Custom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Caveat Regular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Aaron Hart</cp:lastModifiedBy>
  <cp:revision>1</cp:revision>
  <dcterms:modified xsi:type="dcterms:W3CDTF">2021-02-07T19:57:27Z</dcterms:modified>
</cp:coreProperties>
</file>